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39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0428-6D83-44DB-B8FE-BA8E0B6A5999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EB52-67A0-411F-AA40-D1CF37E62E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174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0428-6D83-44DB-B8FE-BA8E0B6A5999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EB52-67A0-411F-AA40-D1CF37E62E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198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0428-6D83-44DB-B8FE-BA8E0B6A5999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EB52-67A0-411F-AA40-D1CF37E62E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149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0428-6D83-44DB-B8FE-BA8E0B6A5999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EB52-67A0-411F-AA40-D1CF37E62E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434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0428-6D83-44DB-B8FE-BA8E0B6A5999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EB52-67A0-411F-AA40-D1CF37E62E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45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0428-6D83-44DB-B8FE-BA8E0B6A5999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EB52-67A0-411F-AA40-D1CF37E62E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746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0428-6D83-44DB-B8FE-BA8E0B6A5999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EB52-67A0-411F-AA40-D1CF37E62E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088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0428-6D83-44DB-B8FE-BA8E0B6A5999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EB52-67A0-411F-AA40-D1CF37E62E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18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0428-6D83-44DB-B8FE-BA8E0B6A5999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EB52-67A0-411F-AA40-D1CF37E62E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297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0428-6D83-44DB-B8FE-BA8E0B6A5999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EB52-67A0-411F-AA40-D1CF37E62E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621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0428-6D83-44DB-B8FE-BA8E0B6A5999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EB52-67A0-411F-AA40-D1CF37E62E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702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C0428-6D83-44DB-B8FE-BA8E0B6A5999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0EB52-67A0-411F-AA40-D1CF37E62E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263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COMPETITION REVIEW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4463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will competition look like in 2018/2019?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2356279"/>
              </p:ext>
            </p:extLst>
          </p:nvPr>
        </p:nvGraphicFramePr>
        <p:xfrm>
          <a:off x="838200" y="1349107"/>
          <a:ext cx="10515600" cy="748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PATHWAY</a:t>
                      </a:r>
                    </a:p>
                    <a:p>
                      <a:r>
                        <a:rPr lang="en-GB" dirty="0" smtClean="0"/>
                        <a:t>High Confidence/ High competence</a:t>
                      </a:r>
                      <a:endParaRPr lang="en-GB" dirty="0"/>
                    </a:p>
                  </a:txBody>
                  <a:tcPr>
                    <a:solidFill>
                      <a:srgbClr val="F7393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INSPIRE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Low confidence/ low competence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EXCEL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High Confidence/ High Competence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INCLUSIVE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Mixed confidence/ Mixed competence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Primary Cross Country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Y3/4 swimming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Sportshall</a:t>
                      </a:r>
                      <a:r>
                        <a:rPr lang="en-GB" dirty="0" smtClean="0"/>
                        <a:t> athletics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Golf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Lacrosse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Y3/4 golf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Basketball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Kurling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 5/6 golf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Gymnastics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Orienteering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Handball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Hockey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Boccia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Rounders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Tennis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Netball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Rugby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Dodgeball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Volleyball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1193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National School Sports Week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Please register for this!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25-29</a:t>
            </a:r>
            <a:r>
              <a:rPr lang="en-GB" baseline="30000" dirty="0" smtClean="0"/>
              <a:t>th</a:t>
            </a:r>
            <a:r>
              <a:rPr lang="en-GB" dirty="0" smtClean="0"/>
              <a:t> June 2018</a:t>
            </a:r>
          </a:p>
          <a:p>
            <a:pPr marL="0" indent="0">
              <a:buNone/>
            </a:pPr>
            <a:r>
              <a:rPr lang="en-GB" dirty="0" smtClean="0"/>
              <a:t>First 500 registered will get PJ masks stickers &amp; wall charts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Youthsporttrust.org/</a:t>
            </a:r>
            <a:r>
              <a:rPr lang="en-GB" dirty="0" err="1" smtClean="0"/>
              <a:t>nssw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9049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 PREMIUM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Make sure your statement is on your website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What are we looking for:</a:t>
            </a:r>
          </a:p>
          <a:p>
            <a:r>
              <a:rPr lang="en-GB" dirty="0" smtClean="0"/>
              <a:t>Correct date (2017-2018)</a:t>
            </a:r>
          </a:p>
          <a:p>
            <a:r>
              <a:rPr lang="en-GB" dirty="0" smtClean="0"/>
              <a:t>Correct amount (as on </a:t>
            </a:r>
            <a:r>
              <a:rPr lang="en-GB" dirty="0" err="1" smtClean="0"/>
              <a:t>DfE</a:t>
            </a:r>
            <a:r>
              <a:rPr lang="en-GB" dirty="0" smtClean="0"/>
              <a:t> website)</a:t>
            </a:r>
          </a:p>
          <a:p>
            <a:r>
              <a:rPr lang="en-GB" dirty="0" smtClean="0"/>
              <a:t>Breakdown of how its been/ will be spent</a:t>
            </a:r>
          </a:p>
          <a:p>
            <a:r>
              <a:rPr lang="en-GB" dirty="0" smtClean="0"/>
              <a:t>Impact of the funding (attainment &amp; participation)</a:t>
            </a:r>
          </a:p>
          <a:p>
            <a:r>
              <a:rPr lang="en-GB" dirty="0" smtClean="0"/>
              <a:t>How the improvements will be sustainable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4770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 Premium </a:t>
            </a:r>
            <a:r>
              <a:rPr lang="en-GB" dirty="0" err="1" smtClean="0"/>
              <a:t>ctd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many Y6 pupils swim competently over 25m</a:t>
            </a:r>
          </a:p>
          <a:p>
            <a:r>
              <a:rPr lang="en-GB" dirty="0" smtClean="0"/>
              <a:t>Use a range of strokes effectively</a:t>
            </a:r>
          </a:p>
          <a:p>
            <a:r>
              <a:rPr lang="en-GB" dirty="0" smtClean="0"/>
              <a:t>Perform self safe rescue</a:t>
            </a:r>
          </a:p>
          <a:p>
            <a:endParaRPr lang="en-GB" dirty="0"/>
          </a:p>
          <a:p>
            <a:r>
              <a:rPr lang="en-GB" dirty="0" smtClean="0"/>
              <a:t>Are you employing coaches or specialist teachers to cover PPA?</a:t>
            </a:r>
          </a:p>
          <a:p>
            <a:r>
              <a:rPr lang="en-GB" dirty="0" smtClean="0"/>
              <a:t>Teaching minimum requirements of curriculum PE?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3945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 premium </a:t>
            </a:r>
            <a:r>
              <a:rPr lang="en-GB" dirty="0" err="1" smtClean="0"/>
              <a:t>ctd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 smtClean="0"/>
              <a:t>Does the school show how they are spending funding on:</a:t>
            </a:r>
          </a:p>
          <a:p>
            <a:r>
              <a:rPr lang="en-GB" dirty="0" smtClean="0"/>
              <a:t>Deploying coaches</a:t>
            </a:r>
          </a:p>
          <a:p>
            <a:r>
              <a:rPr lang="en-GB" dirty="0" smtClean="0"/>
              <a:t>Extending competition</a:t>
            </a:r>
          </a:p>
          <a:p>
            <a:r>
              <a:rPr lang="en-GB" dirty="0" smtClean="0"/>
              <a:t>Additional health enhancing activities</a:t>
            </a:r>
          </a:p>
          <a:p>
            <a:r>
              <a:rPr lang="en-GB" dirty="0" smtClean="0"/>
              <a:t>Specialist or peripatetic teachers</a:t>
            </a:r>
          </a:p>
          <a:p>
            <a:r>
              <a:rPr lang="en-GB" dirty="0" smtClean="0"/>
              <a:t>CPD for staff</a:t>
            </a:r>
          </a:p>
          <a:p>
            <a:r>
              <a:rPr lang="en-GB" dirty="0" smtClean="0"/>
              <a:t>Inclusion</a:t>
            </a:r>
          </a:p>
          <a:p>
            <a:r>
              <a:rPr lang="en-GB" dirty="0" smtClean="0"/>
              <a:t>Extra curricular clubs</a:t>
            </a:r>
          </a:p>
          <a:p>
            <a:r>
              <a:rPr lang="en-GB" dirty="0" smtClean="0"/>
              <a:t>Facilities</a:t>
            </a:r>
          </a:p>
          <a:p>
            <a:r>
              <a:rPr lang="en-GB" dirty="0" smtClean="0"/>
              <a:t>Equipment</a:t>
            </a:r>
          </a:p>
          <a:p>
            <a:r>
              <a:rPr lang="en-GB" dirty="0" smtClean="0"/>
              <a:t>Transport</a:t>
            </a:r>
          </a:p>
          <a:p>
            <a:r>
              <a:rPr lang="en-GB" dirty="0" smtClean="0"/>
              <a:t>Swimming</a:t>
            </a:r>
          </a:p>
          <a:p>
            <a:r>
              <a:rPr lang="en-GB" dirty="0" smtClean="0"/>
              <a:t>Anything else?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3425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217</Words>
  <Application>Microsoft Office PowerPoint</Application>
  <PresentationFormat>Widescreen</PresentationFormat>
  <Paragraphs>67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COMPETITION REVIEW</vt:lpstr>
      <vt:lpstr>What will competition look like in 2018/2019?</vt:lpstr>
      <vt:lpstr>National School Sports Week</vt:lpstr>
      <vt:lpstr>PE PREMIUM</vt:lpstr>
      <vt:lpstr>PE Premium ctd</vt:lpstr>
      <vt:lpstr>PE premium ctd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COMPETITION REVIEW</dc:title>
  <dc:creator>emma toone</dc:creator>
  <cp:lastModifiedBy>G Oldfield</cp:lastModifiedBy>
  <cp:revision>4</cp:revision>
  <dcterms:created xsi:type="dcterms:W3CDTF">2018-05-24T09:40:19Z</dcterms:created>
  <dcterms:modified xsi:type="dcterms:W3CDTF">2018-06-18T11:20:56Z</dcterms:modified>
</cp:coreProperties>
</file>